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5" r:id="rId1"/>
  </p:sldMasterIdLst>
  <p:sldIdLst>
    <p:sldId id="256" r:id="rId2"/>
    <p:sldId id="270" r:id="rId3"/>
    <p:sldId id="267" r:id="rId4"/>
    <p:sldId id="257" r:id="rId5"/>
    <p:sldId id="258" r:id="rId6"/>
    <p:sldId id="275" r:id="rId7"/>
    <p:sldId id="260" r:id="rId8"/>
    <p:sldId id="269" r:id="rId9"/>
    <p:sldId id="261" r:id="rId10"/>
    <p:sldId id="262" r:id="rId11"/>
    <p:sldId id="263" r:id="rId12"/>
    <p:sldId id="268" r:id="rId13"/>
    <p:sldId id="264" r:id="rId14"/>
    <p:sldId id="265" r:id="rId15"/>
    <p:sldId id="266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1E240F0E-56E3-455A-86B4-18A681B7FC43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048DFF21-E352-44B3-8837-479779DF8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723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0F0E-56E3-455A-86B4-18A681B7FC43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FF21-E352-44B3-8837-479779DF8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900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0F0E-56E3-455A-86B4-18A681B7FC43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FF21-E352-44B3-8837-479779DF8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32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0F0E-56E3-455A-86B4-18A681B7FC43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FF21-E352-44B3-8837-479779DF8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49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0F0E-56E3-455A-86B4-18A681B7FC43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FF21-E352-44B3-8837-479779DF8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30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0F0E-56E3-455A-86B4-18A681B7FC43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FF21-E352-44B3-8837-479779DF8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25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0F0E-56E3-455A-86B4-18A681B7FC43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FF21-E352-44B3-8837-479779DF8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087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0F0E-56E3-455A-86B4-18A681B7FC43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FF21-E352-44B3-8837-479779DF8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85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0F0E-56E3-455A-86B4-18A681B7FC43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DFF21-E352-44B3-8837-479779DF8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680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0F0E-56E3-455A-86B4-18A681B7FC43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048DFF21-E352-44B3-8837-479779DF8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218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blipFill>
            <a:blip r:embed="rId2" cstate="print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fld id="{1E240F0E-56E3-455A-86B4-18A681B7FC43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048DFF21-E352-44B3-8837-479779DF8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170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1E240F0E-56E3-455A-86B4-18A681B7FC43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fld id="{048DFF21-E352-44B3-8837-479779DF8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01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7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9.wdp"/><Relationship Id="rId3" Type="http://schemas.microsoft.com/office/2007/relationships/hdphoto" Target="../media/hdphoto5.wdp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7.wdp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3552" y="827314"/>
            <a:ext cx="8381217" cy="47135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10912" y="5540828"/>
            <a:ext cx="3889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Составила учитель-логопед:</a:t>
            </a:r>
          </a:p>
          <a:p>
            <a:r>
              <a:rPr lang="ru-RU" dirty="0" smtClean="0"/>
              <a:t> Кокарева Н.В.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609344" y="158496"/>
            <a:ext cx="5657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Муниципальное бюджетное дошкольное учреждение детский сад «Светлячок»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34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4620" y="77421"/>
            <a:ext cx="2426418" cy="19569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63686" y="478972"/>
            <a:ext cx="642257" cy="1323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2</a:t>
            </a:r>
            <a:endParaRPr lang="ru-RU" sz="8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21" b="89645" l="2500" r="98542">
                        <a14:foregroundMark x1="9115" y1="53901" x2="78594" y2="71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4400" y="4625321"/>
            <a:ext cx="4419600" cy="16228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91496" y="2209800"/>
            <a:ext cx="3220283" cy="18328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08" b="97608" l="1563" r="9781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468" y="2970852"/>
            <a:ext cx="5260778" cy="288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7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648" y="3496817"/>
            <a:ext cx="2780017" cy="25422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27665" y="99192"/>
            <a:ext cx="2616889" cy="21106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4314" y="576944"/>
            <a:ext cx="576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3</a:t>
            </a:r>
            <a:endParaRPr lang="ru-RU" sz="80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52" b="96558" l="250" r="97833">
                        <a14:backgroundMark x1="16750" y1="37954" x2="16750" y2="37954"/>
                        <a14:backgroundMark x1="17500" y1="63289" x2="17500" y2="63289"/>
                        <a14:backgroundMark x1="16083" y1="62428" x2="16083" y2="62428"/>
                        <a14:backgroundMark x1="23750" y1="77725" x2="23750" y2="77725"/>
                        <a14:backgroundMark x1="58000" y1="89771" x2="58000" y2="89771"/>
                        <a14:backgroundMark x1="41917" y1="90535" x2="41917" y2="90535"/>
                        <a14:backgroundMark x1="76583" y1="77725" x2="76583" y2="77725"/>
                        <a14:backgroundMark x1="84583" y1="63289" x2="84583" y2="63289"/>
                        <a14:backgroundMark x1="63583" y1="52390" x2="63583" y2="52390"/>
                        <a14:backgroundMark x1="66083" y1="52868" x2="66083" y2="52868"/>
                        <a14:backgroundMark x1="76917" y1="23518" x2="76917" y2="23518"/>
                        <a14:backgroundMark x1="57667" y1="9560" x2="57667" y2="9560"/>
                        <a14:backgroundMark x1="41917" y1="9178" x2="41917" y2="9178"/>
                        <a14:backgroundMark x1="42667" y1="10325" x2="42667" y2="10325"/>
                        <a14:backgroundMark x1="24167" y1="22753" x2="24167" y2="22753"/>
                        <a14:backgroundMark x1="82833" y1="36807" x2="84583" y2="37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0104" y="2209799"/>
            <a:ext cx="2468019" cy="21512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" b="99448" l="503" r="98658">
                        <a14:foregroundMark x1="7383" y1="14917" x2="6544" y2="43867"/>
                        <a14:foregroundMark x1="5034" y1="42652" x2="6208" y2="54917"/>
                        <a14:foregroundMark x1="4698" y1="54917" x2="6544" y2="601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8187" y="2465722"/>
            <a:ext cx="3032318" cy="230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9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849" t="2072" r="3757" b="2591"/>
          <a:stretch/>
        </p:blipFill>
        <p:spPr>
          <a:xfrm>
            <a:off x="642257" y="446316"/>
            <a:ext cx="7848600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7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9688" l="1124" r="97753">
                        <a14:foregroundMark x1="10487" y1="20625" x2="10487" y2="20625"/>
                        <a14:foregroundMark x1="8989" y1="22188" x2="8989" y2="22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4567" y="685800"/>
            <a:ext cx="4832033" cy="5791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8973" y="239151"/>
            <a:ext cx="616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«Подбери родственные слова к слову – снег»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29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33782" y="518663"/>
            <a:ext cx="2004739" cy="29159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4336" y="1663976"/>
            <a:ext cx="1644696" cy="26442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39543" y="1663976"/>
            <a:ext cx="2560441" cy="19226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5115" y="4844144"/>
            <a:ext cx="1747121" cy="15976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61918" y="3909619"/>
            <a:ext cx="2469094" cy="2152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0694" y="4548502"/>
            <a:ext cx="2663217" cy="15131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14732" y="0"/>
            <a:ext cx="4867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«Скажи ласкова»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23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33" b="97003" l="10000" r="90000"/>
                    </a14:imgEffect>
                  </a14:imgLayer>
                </a14:imgProps>
              </a:ext>
            </a:extLst>
          </a:blip>
          <a:srcRect l="31305" t="5065" r="29683" b="-5065"/>
          <a:stretch/>
        </p:blipFill>
        <p:spPr>
          <a:xfrm>
            <a:off x="1850570" y="195943"/>
            <a:ext cx="5845629" cy="71674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3923" y="1045030"/>
            <a:ext cx="3852819" cy="4660666"/>
          </a:xfrm>
          <a:prstGeom prst="ellipse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9037" y="300111"/>
            <a:ext cx="2996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«Зеркало»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Зима Какая?»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6507824">
            <a:off x="3138194" y="-158975"/>
            <a:ext cx="2591442" cy="29501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32313" y="3091410"/>
            <a:ext cx="3781586" cy="3464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286" y="239151"/>
            <a:ext cx="2307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«Составьте предложение»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0315" y="2729648"/>
            <a:ext cx="4935103" cy="3703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4149" y="-340218"/>
            <a:ext cx="3627434" cy="340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2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8540" y="-318446"/>
            <a:ext cx="3627434" cy="34018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8540" y="2718375"/>
            <a:ext cx="3115332" cy="381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5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377" y="197756"/>
            <a:ext cx="8517469" cy="6388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64" y="2163335"/>
            <a:ext cx="3529693" cy="24569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24742" y="197755"/>
            <a:ext cx="46155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МОЛОДЦЫ!!!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0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2873829" y="1382486"/>
            <a:ext cx="0" cy="176348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2873829" y="1382486"/>
            <a:ext cx="1752600" cy="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2950029" y="3145971"/>
            <a:ext cx="16764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873829" y="3222171"/>
            <a:ext cx="0" cy="1578429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4615543" y="3222171"/>
            <a:ext cx="10886" cy="157842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873829" y="4800600"/>
            <a:ext cx="173082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240972" y="185057"/>
            <a:ext cx="6847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«Выложите букву Б из счетных палочек»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05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t="64376" r="52351"/>
          <a:stretch/>
        </p:blipFill>
        <p:spPr>
          <a:xfrm>
            <a:off x="616857" y="1817913"/>
            <a:ext cx="7746105" cy="43434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9314" y="337457"/>
            <a:ext cx="6063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и обведи букву Б»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22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01417" y="82483"/>
            <a:ext cx="2950591" cy="2212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952" b="72651" l="10000" r="90000"/>
                    </a14:imgEffect>
                  </a14:imgLayer>
                </a14:imgProps>
              </a:ext>
            </a:extLst>
          </a:blip>
          <a:srcRect t="31364" b="22762"/>
          <a:stretch/>
        </p:blipFill>
        <p:spPr>
          <a:xfrm>
            <a:off x="-236284" y="1012424"/>
            <a:ext cx="3748922" cy="18382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0" b="89987" l="391" r="99609">
                        <a14:foregroundMark x1="31836" y1="64032" x2="34766" y2="68643"/>
                        <a14:foregroundMark x1="46484" y1="56785" x2="46484" y2="56785"/>
                        <a14:foregroundMark x1="92285" y1="26746" x2="69531" y2="16864"/>
                        <a14:foregroundMark x1="69238" y1="17128" x2="3711" y2="47167"/>
                        <a14:foregroundMark x1="73633" y1="26350" x2="73633" y2="26350"/>
                        <a14:foregroundMark x1="69238" y1="16206" x2="2734" y2="46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8357" y="726750"/>
            <a:ext cx="3301542" cy="24471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5620" y="2331384"/>
            <a:ext cx="2836388" cy="22691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51" b="99180" l="76786" r="97643">
                        <a14:foregroundMark x1="87357" y1="42459" x2="88143" y2="90820"/>
                        <a14:foregroundMark x1="92214" y1="55410" x2="92214" y2="96885"/>
                        <a14:foregroundMark x1="87000" y1="60000" x2="86429" y2="87541"/>
                        <a14:foregroundMark x1="85286" y1="89836" x2="85286" y2="89836"/>
                        <a14:foregroundMark x1="86071" y1="85738" x2="86071" y2="86885"/>
                        <a14:foregroundMark x1="85571" y1="87869" x2="85571" y2="89836"/>
                        <a14:foregroundMark x1="91071" y1="92295" x2="91071" y2="92295"/>
                        <a14:foregroundMark x1="90286" y1="93115" x2="90286" y2="93115"/>
                        <a14:foregroundMark x1="91929" y1="96885" x2="91929" y2="96885"/>
                        <a14:foregroundMark x1="92571" y1="97213" x2="90429" y2="99180"/>
                        <a14:foregroundMark x1="84643" y1="96066" x2="87000" y2="97213"/>
                        <a14:foregroundMark x1="95500" y1="45902" x2="95643" y2="50656"/>
                        <a14:foregroundMark x1="96143" y1="50328" x2="96286" y2="56557"/>
                        <a14:foregroundMark x1="88143" y1="23443" x2="88143" y2="23443"/>
                        <a14:foregroundMark x1="83643" y1="9180" x2="91571" y2="9344"/>
                        <a14:foregroundMark x1="86429" y1="18525" x2="91286" y2="17377"/>
                        <a14:foregroundMark x1="86357" y1="26066" x2="91071" y2="24262"/>
                        <a14:foregroundMark x1="85214" y1="20820" x2="86429" y2="29016"/>
                        <a14:foregroundMark x1="81857" y1="48361" x2="80714" y2="55574"/>
                        <a14:foregroundMark x1="81714" y1="53279" x2="81500" y2="56885"/>
                        <a14:foregroundMark x1="80714" y1="50984" x2="79857" y2="57705"/>
                        <a14:foregroundMark x1="81000" y1="57377" x2="80357" y2="59672"/>
                        <a14:foregroundMark x1="82000" y1="57049" x2="81500" y2="60656"/>
                        <a14:foregroundMark x1="92286" y1="20820" x2="92286" y2="26393"/>
                      </a14:backgroundRemoval>
                    </a14:imgEffect>
                  </a14:imgLayer>
                </a14:imgProps>
              </a:ext>
            </a:extLst>
          </a:blip>
          <a:srcRect l="76636"/>
          <a:stretch/>
        </p:blipFill>
        <p:spPr>
          <a:xfrm>
            <a:off x="7081819" y="2589790"/>
            <a:ext cx="1994186" cy="37188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87" b="98852" l="286" r="19500">
                        <a14:foregroundMark x1="11214" y1="64590" x2="11071" y2="94098"/>
                        <a14:foregroundMark x1="15786" y1="63607" x2="15143" y2="91475"/>
                        <a14:foregroundMark x1="9500" y1="67705" x2="10643" y2="88525"/>
                        <a14:foregroundMark x1="9643" y1="88197" x2="7857" y2="89672"/>
                        <a14:foregroundMark x1="14357" y1="91803" x2="14357" y2="91803"/>
                        <a14:foregroundMark x1="5714" y1="47869" x2="3929" y2="56721"/>
                        <a14:foregroundMark x1="4571" y1="49344" x2="3000" y2="53770"/>
                        <a14:foregroundMark x1="5929" y1="51967" x2="5857" y2="55738"/>
                        <a14:foregroundMark x1="4286" y1="54590" x2="3929" y2="59508"/>
                        <a14:foregroundMark x1="3571" y1="52787" x2="2286" y2="54918"/>
                        <a14:foregroundMark x1="3786" y1="53934" x2="2500" y2="57213"/>
                        <a14:foregroundMark x1="4571" y1="55410" x2="3571" y2="60820"/>
                        <a14:foregroundMark x1="3571" y1="54590" x2="2286" y2="59016"/>
                        <a14:foregroundMark x1="2286" y1="55738" x2="2286" y2="55738"/>
                        <a14:foregroundMark x1="2286" y1="53934" x2="2286" y2="53934"/>
                        <a14:foregroundMark x1="10786" y1="13607" x2="11429" y2="24426"/>
                        <a14:foregroundMark x1="9786" y1="23934" x2="16000" y2="25082"/>
                        <a14:foregroundMark x1="2357" y1="24754" x2="2357" y2="24754"/>
                        <a14:foregroundMark x1="3429" y1="20656" x2="3429" y2="20656"/>
                        <a14:foregroundMark x1="3429" y1="20656" x2="3429" y2="20656"/>
                        <a14:foregroundMark x1="2929" y1="20656" x2="2786" y2="21475"/>
                        <a14:foregroundMark x1="2500" y1="21803" x2="2500" y2="21803"/>
                        <a14:foregroundMark x1="1357" y1="28033" x2="1357" y2="28033"/>
                        <a14:foregroundMark x1="1500" y1="26557" x2="1500" y2="26557"/>
                        <a14:foregroundMark x1="1500" y1="26557" x2="1500" y2="26557"/>
                        <a14:foregroundMark x1="5857" y1="5082" x2="4429" y2="9016"/>
                        <a14:foregroundMark x1="11286" y1="29672" x2="13643" y2="31148"/>
                      </a14:backgroundRemoval>
                    </a14:imgEffect>
                  </a14:imgLayer>
                </a14:imgProps>
              </a:ext>
            </a:extLst>
          </a:blip>
          <a:srcRect r="79631"/>
          <a:stretch/>
        </p:blipFill>
        <p:spPr>
          <a:xfrm>
            <a:off x="712153" y="2589790"/>
            <a:ext cx="1738503" cy="3718882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820655" y="3757988"/>
            <a:ext cx="1798795" cy="148150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250613" y="3757988"/>
            <a:ext cx="1677385" cy="138248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60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50" b="98333" l="0" r="934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052" y="864687"/>
            <a:ext cx="1499746" cy="14631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9798" y="937292"/>
            <a:ext cx="1572904" cy="1164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2" b="93902" l="0" r="89711">
                        <a14:foregroundMark x1="23794" y1="29268" x2="70418" y2="26423"/>
                        <a14:foregroundMark x1="78457" y1="32114" x2="62379" y2="41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957" y="828108"/>
            <a:ext cx="1896020" cy="1499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650" y="3105150"/>
            <a:ext cx="1989879" cy="1484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328" b="89520" l="19231" r="79371"/>
                    </a14:imgEffect>
                  </a14:imgLayer>
                </a14:imgProps>
              </a:ext>
            </a:extLst>
          </a:blip>
          <a:srcRect l="16527" t="21740" r="13635" b="9047"/>
          <a:stretch/>
        </p:blipFill>
        <p:spPr>
          <a:xfrm>
            <a:off x="2744329" y="2461237"/>
            <a:ext cx="2110939" cy="16998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6" b="9484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8009" y="2815380"/>
            <a:ext cx="1524132" cy="17740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9" b="97792" l="9852" r="899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4356" y="4286376"/>
            <a:ext cx="3063585" cy="23920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093513" y="4488647"/>
            <a:ext cx="2072820" cy="19874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046" b="91743" l="2033" r="96748">
                        <a14:foregroundMark x1="52033" y1="50917" x2="66260" y2="591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9244" y="2752991"/>
            <a:ext cx="1685713" cy="149384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2650" y="0"/>
            <a:ext cx="8719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«Выбери картинки со звуком [Б] или [Б']»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61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4168" y="4270341"/>
            <a:ext cx="2217785" cy="16645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5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3789" y="1921623"/>
            <a:ext cx="1713124" cy="14082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87285" y="566057"/>
            <a:ext cx="53448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«Определи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звука Б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слове»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897400" y="1633679"/>
            <a:ext cx="3060457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8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442" y="1149803"/>
            <a:ext cx="4904713" cy="460873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959429" y="239486"/>
            <a:ext cx="5617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«Внимательные ушки»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«Поймай звук Б или БЬ»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49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7368" y="151190"/>
            <a:ext cx="7659086" cy="65544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98571" y="5693230"/>
            <a:ext cx="2177143" cy="5116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Повороты вокруг себя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24333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25" l="503" r="96985">
                        <a14:foregroundMark x1="34171" y1="5000" x2="55779" y2="18125"/>
                        <a14:foregroundMark x1="34171" y1="2500" x2="20603" y2="12812"/>
                        <a14:foregroundMark x1="40201" y1="2500" x2="40201" y2="2500"/>
                        <a14:foregroundMark x1="43216" y1="1563" x2="43216" y2="1563"/>
                        <a14:foregroundMark x1="47236" y1="6250" x2="55276" y2="11250"/>
                        <a14:foregroundMark x1="90955" y1="39063" x2="92965" y2="40625"/>
                        <a14:foregroundMark x1="91457" y1="80000" x2="94472" y2="83438"/>
                        <a14:foregroundMark x1="12060" y1="57813" x2="8040" y2="59688"/>
                        <a14:foregroundMark x1="8543" y1="60313" x2="7035" y2="61563"/>
                        <a14:foregroundMark x1="15578" y1="22500" x2="19598" y2="27500"/>
                        <a14:foregroundMark x1="58794" y1="39688" x2="54271" y2="48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32" y="1929899"/>
            <a:ext cx="1895475" cy="304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57" b="89980" l="6000" r="91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4629" y="2871059"/>
            <a:ext cx="3422196" cy="25745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82" b="98455" l="2333" r="9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3389" y="2237904"/>
            <a:ext cx="2506440" cy="30634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69903" y="184335"/>
            <a:ext cx="2352028" cy="187939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269903" y="511630"/>
            <a:ext cx="507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FF0000"/>
                </a:solidFill>
              </a:rPr>
              <a:t>1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" y="295422"/>
            <a:ext cx="29823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«Разделите  на слоги»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0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719</TotalTime>
  <Words>99</Words>
  <Application>Microsoft Office PowerPoint</Application>
  <PresentationFormat>Экран (4:3)</PresentationFormat>
  <Paragraphs>20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 Light</vt:lpstr>
      <vt:lpstr>Times New Roman</vt:lpstr>
      <vt:lpstr>Метрополия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premus07 premus07</dc:creator>
  <cp:lastModifiedBy>premus07 premus07</cp:lastModifiedBy>
  <cp:revision>38</cp:revision>
  <dcterms:created xsi:type="dcterms:W3CDTF">2019-12-10T15:11:02Z</dcterms:created>
  <dcterms:modified xsi:type="dcterms:W3CDTF">2020-02-29T13:54:27Z</dcterms:modified>
</cp:coreProperties>
</file>